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8763" cy="6862763"/>
  <p:notesSz cx="6805613" cy="9944100"/>
  <p:defaultTextStyle>
    <a:defPPr>
      <a:defRPr lang="da-DK"/>
    </a:defPPr>
    <a:lvl1pPr marL="0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8570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7140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5711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34282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92852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51422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9993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68564" algn="l" defTabSz="917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Vistisen  / Region Nordjylland" initials="LV/RN" lastIdx="1" clrIdx="0">
    <p:extLst>
      <p:ext uri="{19B8F6BF-5375-455C-9EA6-DF929625EA0E}">
        <p15:presenceInfo xmlns:p15="http://schemas.microsoft.com/office/powerpoint/2012/main" userId="S-1-5-21-1673736473-632763291-1232828436-639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272" autoAdjust="0"/>
  </p:normalViewPr>
  <p:slideViewPr>
    <p:cSldViewPr>
      <p:cViewPr varScale="1">
        <p:scale>
          <a:sx n="80" d="100"/>
          <a:sy n="80" d="100"/>
        </p:scale>
        <p:origin x="874" y="67"/>
      </p:cViewPr>
      <p:guideLst>
        <p:guide orient="horz" pos="2162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FB06A-80E8-4FF6-9C91-05BD3534AEEE}" type="doc">
      <dgm:prSet loTypeId="urn:microsoft.com/office/officeart/2005/8/layout/cycle8" loCatId="cycle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DC3F9CD4-CC83-43DC-BCA7-D1C3826C30FC}">
      <dgm:prSet phldrT="[Tekst]"/>
      <dgm:spPr/>
      <dgm:t>
        <a:bodyPr/>
        <a:lstStyle/>
        <a:p>
          <a:endParaRPr lang="da-DK" dirty="0"/>
        </a:p>
      </dgm:t>
    </dgm:pt>
    <dgm:pt modelId="{433D8731-6F4E-4922-A44F-6BC0178B1442}" type="parTrans" cxnId="{22A3CD23-868E-402C-B629-193CB4A8BB6B}">
      <dgm:prSet/>
      <dgm:spPr/>
      <dgm:t>
        <a:bodyPr/>
        <a:lstStyle/>
        <a:p>
          <a:endParaRPr lang="da-DK"/>
        </a:p>
      </dgm:t>
    </dgm:pt>
    <dgm:pt modelId="{6BF269E8-A7DE-4B96-BC17-A92B9427D677}" type="sibTrans" cxnId="{22A3CD23-868E-402C-B629-193CB4A8BB6B}">
      <dgm:prSet/>
      <dgm:spPr/>
      <dgm:t>
        <a:bodyPr/>
        <a:lstStyle/>
        <a:p>
          <a:endParaRPr lang="da-DK"/>
        </a:p>
      </dgm:t>
    </dgm:pt>
    <dgm:pt modelId="{70893055-114E-46C0-9D1B-8050BF1ED483}">
      <dgm:prSet phldrT="[Tekst]" custT="1"/>
      <dgm:spPr/>
      <dgm:t>
        <a:bodyPr/>
        <a:lstStyle/>
        <a:p>
          <a:pPr algn="l"/>
          <a:r>
            <a:rPr lang="da-DK" sz="1000" dirty="0" smtClean="0"/>
            <a:t/>
          </a:r>
          <a:br>
            <a:rPr lang="da-DK" sz="1000" dirty="0" smtClean="0"/>
          </a:br>
          <a:r>
            <a:rPr lang="da-DK" sz="1000" dirty="0" smtClean="0"/>
            <a:t> </a:t>
          </a:r>
          <a:br>
            <a:rPr lang="da-DK" sz="1000" dirty="0" smtClean="0"/>
          </a:br>
          <a:r>
            <a:rPr lang="da-DK" sz="1000" dirty="0" smtClean="0"/>
            <a:t/>
          </a:r>
          <a:br>
            <a:rPr lang="da-DK" sz="1000" dirty="0" smtClean="0"/>
          </a:br>
          <a:r>
            <a:rPr lang="da-DK" sz="900" dirty="0" smtClean="0"/>
            <a:t> </a:t>
          </a:r>
        </a:p>
        <a:p>
          <a:pPr algn="l"/>
          <a:endParaRPr lang="da-DK" sz="900" dirty="0" smtClean="0"/>
        </a:p>
        <a:p>
          <a:pPr algn="l"/>
          <a:r>
            <a:rPr lang="da-DK" sz="900" dirty="0" smtClean="0"/>
            <a:t>       FU-møde</a:t>
          </a:r>
        </a:p>
        <a:p>
          <a:pPr algn="l"/>
          <a:r>
            <a:rPr lang="da-DK" sz="900" dirty="0" smtClean="0"/>
            <a:t>Handicaprådsmøde</a:t>
          </a:r>
          <a:endParaRPr lang="da-DK" sz="1000" dirty="0" smtClean="0"/>
        </a:p>
        <a:p>
          <a:pPr algn="l"/>
          <a:r>
            <a:rPr lang="da-DK" sz="900" dirty="0" smtClean="0"/>
            <a:t>       Netværksmøde Dobbelt-</a:t>
          </a:r>
        </a:p>
        <a:p>
          <a:pPr algn="l"/>
          <a:r>
            <a:rPr lang="da-DK" sz="900" dirty="0" smtClean="0"/>
            <a:t>       minoriteter</a:t>
          </a:r>
          <a:r>
            <a:rPr lang="da-DK" sz="1050" dirty="0" smtClean="0"/>
            <a:t/>
          </a:r>
          <a:br>
            <a:rPr lang="da-DK" sz="1050" dirty="0" smtClean="0"/>
          </a:br>
          <a:endParaRPr lang="da-DK" sz="1050" dirty="0"/>
        </a:p>
      </dgm:t>
    </dgm:pt>
    <dgm:pt modelId="{8DB5AD13-1BC7-4147-954E-F5DFD51B1E59}" type="parTrans" cxnId="{204AB976-56D8-42E3-ACEB-D15366F421E2}">
      <dgm:prSet/>
      <dgm:spPr/>
      <dgm:t>
        <a:bodyPr/>
        <a:lstStyle/>
        <a:p>
          <a:endParaRPr lang="da-DK"/>
        </a:p>
      </dgm:t>
    </dgm:pt>
    <dgm:pt modelId="{6E9B39BB-0ED8-4969-8280-832062AF5B63}" type="sibTrans" cxnId="{204AB976-56D8-42E3-ACEB-D15366F421E2}">
      <dgm:prSet/>
      <dgm:spPr/>
      <dgm:t>
        <a:bodyPr/>
        <a:lstStyle/>
        <a:p>
          <a:endParaRPr lang="da-DK"/>
        </a:p>
      </dgm:t>
    </dgm:pt>
    <dgm:pt modelId="{0AE90038-756D-41F4-9394-AD0F3261C11A}">
      <dgm:prSet phldrT="[Tekst]"/>
      <dgm:spPr/>
      <dgm:t>
        <a:bodyPr/>
        <a:lstStyle/>
        <a:p>
          <a:endParaRPr lang="da-DK" dirty="0"/>
        </a:p>
      </dgm:t>
    </dgm:pt>
    <dgm:pt modelId="{9AA95744-EEB8-44A8-979A-4F3905838F70}" type="parTrans" cxnId="{82078CEB-828A-4F69-85F2-853257683293}">
      <dgm:prSet/>
      <dgm:spPr/>
      <dgm:t>
        <a:bodyPr/>
        <a:lstStyle/>
        <a:p>
          <a:endParaRPr lang="da-DK"/>
        </a:p>
      </dgm:t>
    </dgm:pt>
    <dgm:pt modelId="{D1441B3E-13AD-4FF9-80C2-109917CE0B8D}" type="sibTrans" cxnId="{82078CEB-828A-4F69-85F2-853257683293}">
      <dgm:prSet/>
      <dgm:spPr/>
      <dgm:t>
        <a:bodyPr/>
        <a:lstStyle/>
        <a:p>
          <a:endParaRPr lang="da-DK"/>
        </a:p>
      </dgm:t>
    </dgm:pt>
    <dgm:pt modelId="{DC515EDA-D29C-4179-B162-7B54ADFFC095}">
      <dgm:prSet phldrT="[Tekst]"/>
      <dgm:spPr/>
      <dgm:t>
        <a:bodyPr/>
        <a:lstStyle/>
        <a:p>
          <a:endParaRPr lang="da-DK" dirty="0"/>
        </a:p>
      </dgm:t>
    </dgm:pt>
    <dgm:pt modelId="{FEAB901E-0179-4616-90E8-91E210EEA8DB}" type="parTrans" cxnId="{CAE2885B-9A00-4031-B613-37A91D69A9B4}">
      <dgm:prSet/>
      <dgm:spPr/>
      <dgm:t>
        <a:bodyPr/>
        <a:lstStyle/>
        <a:p>
          <a:endParaRPr lang="da-DK"/>
        </a:p>
      </dgm:t>
    </dgm:pt>
    <dgm:pt modelId="{7DD53031-5976-4B87-BB1C-32051AC2F278}" type="sibTrans" cxnId="{CAE2885B-9A00-4031-B613-37A91D69A9B4}">
      <dgm:prSet/>
      <dgm:spPr/>
      <dgm:t>
        <a:bodyPr/>
        <a:lstStyle/>
        <a:p>
          <a:endParaRPr lang="da-DK"/>
        </a:p>
      </dgm:t>
    </dgm:pt>
    <dgm:pt modelId="{EA110C0E-4947-4996-97EF-356843BC0559}">
      <dgm:prSet phldrT="[Tekst]"/>
      <dgm:spPr/>
      <dgm:t>
        <a:bodyPr/>
        <a:lstStyle/>
        <a:p>
          <a:endParaRPr lang="da-DK" dirty="0"/>
        </a:p>
      </dgm:t>
    </dgm:pt>
    <dgm:pt modelId="{B0FB1FB4-1244-47A2-B340-D62514199F47}" type="parTrans" cxnId="{BAF57754-6F93-4081-8D21-C2A9EFD2C14B}">
      <dgm:prSet/>
      <dgm:spPr/>
      <dgm:t>
        <a:bodyPr/>
        <a:lstStyle/>
        <a:p>
          <a:endParaRPr lang="da-DK"/>
        </a:p>
      </dgm:t>
    </dgm:pt>
    <dgm:pt modelId="{9DBE9C53-E5CB-4438-8AEC-4C96389BB856}" type="sibTrans" cxnId="{BAF57754-6F93-4081-8D21-C2A9EFD2C14B}">
      <dgm:prSet/>
      <dgm:spPr/>
      <dgm:t>
        <a:bodyPr/>
        <a:lstStyle/>
        <a:p>
          <a:endParaRPr lang="da-DK"/>
        </a:p>
      </dgm:t>
    </dgm:pt>
    <dgm:pt modelId="{79EBE365-5BDB-462F-897E-2515FC6EB001}">
      <dgm:prSet phldrT="[Tekst]" custT="1"/>
      <dgm:spPr/>
      <dgm:t>
        <a:bodyPr/>
        <a:lstStyle/>
        <a:p>
          <a:r>
            <a:rPr lang="da-DK" sz="1050" dirty="0" smtClean="0"/>
            <a:t>          </a:t>
          </a:r>
          <a:br>
            <a:rPr lang="da-DK" sz="1050" dirty="0" smtClean="0"/>
          </a:br>
          <a:r>
            <a:rPr lang="da-DK" sz="1050" dirty="0" smtClean="0"/>
            <a:t>               </a:t>
          </a:r>
          <a:endParaRPr lang="da-DK" sz="1400" dirty="0"/>
        </a:p>
      </dgm:t>
    </dgm:pt>
    <dgm:pt modelId="{222CD6B0-80ED-4137-97BC-A45DC57099E7}" type="parTrans" cxnId="{9E2CF36B-4EF7-4E70-8596-502651D067DE}">
      <dgm:prSet/>
      <dgm:spPr/>
      <dgm:t>
        <a:bodyPr/>
        <a:lstStyle/>
        <a:p>
          <a:endParaRPr lang="da-DK"/>
        </a:p>
      </dgm:t>
    </dgm:pt>
    <dgm:pt modelId="{5F16D15F-3C86-4E99-9697-F51FF838E909}" type="sibTrans" cxnId="{9E2CF36B-4EF7-4E70-8596-502651D067DE}">
      <dgm:prSet/>
      <dgm:spPr/>
      <dgm:t>
        <a:bodyPr/>
        <a:lstStyle/>
        <a:p>
          <a:endParaRPr lang="da-DK"/>
        </a:p>
      </dgm:t>
    </dgm:pt>
    <dgm:pt modelId="{09EA0B0C-62AB-43EF-80D1-1667BD23A3D3}" type="pres">
      <dgm:prSet presAssocID="{FC9FB06A-80E8-4FF6-9C91-05BD3534AEE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60EC342-8E8E-49D7-9F03-1DF70463C6A1}" type="pres">
      <dgm:prSet presAssocID="{FC9FB06A-80E8-4FF6-9C91-05BD3534AEEE}" presName="wedge1" presStyleLbl="node1" presStyleIdx="0" presStyleCnt="6" custLinFactNeighborX="1416" custLinFactNeighborY="777"/>
      <dgm:spPr/>
      <dgm:t>
        <a:bodyPr/>
        <a:lstStyle/>
        <a:p>
          <a:endParaRPr lang="da-DK"/>
        </a:p>
      </dgm:t>
    </dgm:pt>
    <dgm:pt modelId="{5A21068D-808A-47DE-A077-43693C18BC2B}" type="pres">
      <dgm:prSet presAssocID="{FC9FB06A-80E8-4FF6-9C91-05BD3534AEEE}" presName="dummy1a" presStyleCnt="0"/>
      <dgm:spPr/>
    </dgm:pt>
    <dgm:pt modelId="{EBB19B59-2BC5-44A6-A896-015E30F36E48}" type="pres">
      <dgm:prSet presAssocID="{FC9FB06A-80E8-4FF6-9C91-05BD3534AEEE}" presName="dummy1b" presStyleCnt="0"/>
      <dgm:spPr/>
    </dgm:pt>
    <dgm:pt modelId="{1EADB3B1-95E2-4160-86BA-73EE8ACFF5F3}" type="pres">
      <dgm:prSet presAssocID="{FC9FB06A-80E8-4FF6-9C91-05BD3534AEEE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AAFB295-2398-45C3-A4CA-8CDF7AD83E9E}" type="pres">
      <dgm:prSet presAssocID="{FC9FB06A-80E8-4FF6-9C91-05BD3534AEEE}" presName="wedge2" presStyleLbl="node1" presStyleIdx="1" presStyleCnt="6"/>
      <dgm:spPr/>
      <dgm:t>
        <a:bodyPr/>
        <a:lstStyle/>
        <a:p>
          <a:endParaRPr lang="da-DK"/>
        </a:p>
      </dgm:t>
    </dgm:pt>
    <dgm:pt modelId="{6DCBCC70-5B7E-479F-BD76-F351F8ADF847}" type="pres">
      <dgm:prSet presAssocID="{FC9FB06A-80E8-4FF6-9C91-05BD3534AEEE}" presName="dummy2a" presStyleCnt="0"/>
      <dgm:spPr/>
    </dgm:pt>
    <dgm:pt modelId="{2FA820E9-7D2C-4DE0-ACD5-1D78DE7DE3BA}" type="pres">
      <dgm:prSet presAssocID="{FC9FB06A-80E8-4FF6-9C91-05BD3534AEEE}" presName="dummy2b" presStyleCnt="0"/>
      <dgm:spPr/>
    </dgm:pt>
    <dgm:pt modelId="{9DAF3E4A-EA57-4A2B-993D-4290196C906F}" type="pres">
      <dgm:prSet presAssocID="{FC9FB06A-80E8-4FF6-9C91-05BD3534AEEE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11A43AF-0F5A-47B2-B2B6-C1FFE70A46BA}" type="pres">
      <dgm:prSet presAssocID="{FC9FB06A-80E8-4FF6-9C91-05BD3534AEEE}" presName="wedge3" presStyleLbl="node1" presStyleIdx="2" presStyleCnt="6"/>
      <dgm:spPr/>
      <dgm:t>
        <a:bodyPr/>
        <a:lstStyle/>
        <a:p>
          <a:endParaRPr lang="da-DK"/>
        </a:p>
      </dgm:t>
    </dgm:pt>
    <dgm:pt modelId="{2209DEB8-397C-4E34-97DE-FBBAC3C69E38}" type="pres">
      <dgm:prSet presAssocID="{FC9FB06A-80E8-4FF6-9C91-05BD3534AEEE}" presName="dummy3a" presStyleCnt="0"/>
      <dgm:spPr/>
    </dgm:pt>
    <dgm:pt modelId="{639C1C63-0849-470F-A2E4-FCFB5E12EFC5}" type="pres">
      <dgm:prSet presAssocID="{FC9FB06A-80E8-4FF6-9C91-05BD3534AEEE}" presName="dummy3b" presStyleCnt="0"/>
      <dgm:spPr/>
    </dgm:pt>
    <dgm:pt modelId="{4EFD2FD9-2DC6-44C4-AD66-2C9D9D5CDCA5}" type="pres">
      <dgm:prSet presAssocID="{FC9FB06A-80E8-4FF6-9C91-05BD3534AEEE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1D752A0-6B3E-4D0E-9099-8D26AE3AE558}" type="pres">
      <dgm:prSet presAssocID="{FC9FB06A-80E8-4FF6-9C91-05BD3534AEEE}" presName="wedge4" presStyleLbl="node1" presStyleIdx="3" presStyleCnt="6" custLinFactNeighborX="82" custLinFactNeighborY="-1179"/>
      <dgm:spPr/>
      <dgm:t>
        <a:bodyPr/>
        <a:lstStyle/>
        <a:p>
          <a:endParaRPr lang="da-DK"/>
        </a:p>
      </dgm:t>
    </dgm:pt>
    <dgm:pt modelId="{4828FCB6-56E6-4C94-9366-FE4F1B8A3F07}" type="pres">
      <dgm:prSet presAssocID="{FC9FB06A-80E8-4FF6-9C91-05BD3534AEEE}" presName="dummy4a" presStyleCnt="0"/>
      <dgm:spPr/>
    </dgm:pt>
    <dgm:pt modelId="{F17572D5-D7A1-4B32-BA8F-09849DF57011}" type="pres">
      <dgm:prSet presAssocID="{FC9FB06A-80E8-4FF6-9C91-05BD3534AEEE}" presName="dummy4b" presStyleCnt="0"/>
      <dgm:spPr/>
    </dgm:pt>
    <dgm:pt modelId="{FE0F923D-51E9-422E-9A59-8FE48F63BE34}" type="pres">
      <dgm:prSet presAssocID="{FC9FB06A-80E8-4FF6-9C91-05BD3534AEEE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7035300-451D-411C-811F-E5BC6A1AE102}" type="pres">
      <dgm:prSet presAssocID="{FC9FB06A-80E8-4FF6-9C91-05BD3534AEEE}" presName="wedge5" presStyleLbl="node1" presStyleIdx="4" presStyleCnt="6"/>
      <dgm:spPr/>
      <dgm:t>
        <a:bodyPr/>
        <a:lstStyle/>
        <a:p>
          <a:endParaRPr lang="da-DK"/>
        </a:p>
      </dgm:t>
    </dgm:pt>
    <dgm:pt modelId="{927415FF-C460-42CB-ACC7-AF4A87D99CA2}" type="pres">
      <dgm:prSet presAssocID="{FC9FB06A-80E8-4FF6-9C91-05BD3534AEEE}" presName="dummy5a" presStyleCnt="0"/>
      <dgm:spPr/>
    </dgm:pt>
    <dgm:pt modelId="{A0CDDAAD-9B33-4CD1-B1E7-4C00AFC04FE2}" type="pres">
      <dgm:prSet presAssocID="{FC9FB06A-80E8-4FF6-9C91-05BD3534AEEE}" presName="dummy5b" presStyleCnt="0"/>
      <dgm:spPr/>
    </dgm:pt>
    <dgm:pt modelId="{343A07C9-BC7D-40C2-8611-C030770CC2DC}" type="pres">
      <dgm:prSet presAssocID="{FC9FB06A-80E8-4FF6-9C91-05BD3534AEEE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A72C01-CAD7-48F7-A02D-328D56D66384}" type="pres">
      <dgm:prSet presAssocID="{FC9FB06A-80E8-4FF6-9C91-05BD3534AEEE}" presName="wedge6" presStyleLbl="node1" presStyleIdx="5" presStyleCnt="6" custLinFactNeighborX="549" custLinFactNeighborY="641"/>
      <dgm:spPr/>
      <dgm:t>
        <a:bodyPr/>
        <a:lstStyle/>
        <a:p>
          <a:endParaRPr lang="da-DK"/>
        </a:p>
      </dgm:t>
    </dgm:pt>
    <dgm:pt modelId="{FD69CB6B-8247-49BB-817B-8DB8A14FD698}" type="pres">
      <dgm:prSet presAssocID="{FC9FB06A-80E8-4FF6-9C91-05BD3534AEEE}" presName="dummy6a" presStyleCnt="0"/>
      <dgm:spPr/>
    </dgm:pt>
    <dgm:pt modelId="{9E929589-9B2A-4DA3-8D1D-5C81D7191603}" type="pres">
      <dgm:prSet presAssocID="{FC9FB06A-80E8-4FF6-9C91-05BD3534AEEE}" presName="dummy6b" presStyleCnt="0"/>
      <dgm:spPr/>
    </dgm:pt>
    <dgm:pt modelId="{E6CEE2B0-E442-4E65-A1A9-D9482CBCF5EB}" type="pres">
      <dgm:prSet presAssocID="{FC9FB06A-80E8-4FF6-9C91-05BD3534AEEE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52AEA00-0F80-4D0E-AF22-3155072F6895}" type="pres">
      <dgm:prSet presAssocID="{6BF269E8-A7DE-4B96-BC17-A92B9427D677}" presName="arrowWedge1" presStyleLbl="fgSibTrans2D1" presStyleIdx="0" presStyleCnt="6" custLinFactNeighborX="-152" custLinFactNeighborY="-1015"/>
      <dgm:spPr/>
    </dgm:pt>
    <dgm:pt modelId="{BA78E91A-F23B-4A62-A03B-8FB8BCFB3FCE}" type="pres">
      <dgm:prSet presAssocID="{6E9B39BB-0ED8-4969-8280-832062AF5B63}" presName="arrowWedge2" presStyleLbl="fgSibTrans2D1" presStyleIdx="1" presStyleCnt="6"/>
      <dgm:spPr/>
    </dgm:pt>
    <dgm:pt modelId="{A971D0AB-9931-409B-8788-CA1F8504DBEB}" type="pres">
      <dgm:prSet presAssocID="{5F16D15F-3C86-4E99-9697-F51FF838E909}" presName="arrowWedge3" presStyleLbl="fgSibTrans2D1" presStyleIdx="2" presStyleCnt="6"/>
      <dgm:spPr/>
    </dgm:pt>
    <dgm:pt modelId="{E1161F87-5200-445D-BF9D-9AD0ED2FF152}" type="pres">
      <dgm:prSet presAssocID="{D1441B3E-13AD-4FF9-80C2-109917CE0B8D}" presName="arrowWedge4" presStyleLbl="fgSibTrans2D1" presStyleIdx="3" presStyleCnt="6"/>
      <dgm:spPr/>
    </dgm:pt>
    <dgm:pt modelId="{03F599A5-1FC7-418A-AE12-AEFCE6D9384B}" type="pres">
      <dgm:prSet presAssocID="{7DD53031-5976-4B87-BB1C-32051AC2F278}" presName="arrowWedge5" presStyleLbl="fgSibTrans2D1" presStyleIdx="4" presStyleCnt="6"/>
      <dgm:spPr/>
      <dgm:t>
        <a:bodyPr/>
        <a:lstStyle/>
        <a:p>
          <a:endParaRPr lang="da-DK"/>
        </a:p>
      </dgm:t>
    </dgm:pt>
    <dgm:pt modelId="{0F2EE66B-7BD0-495A-A54A-81A3901B695D}" type="pres">
      <dgm:prSet presAssocID="{9DBE9C53-E5CB-4438-8AEC-4C96389BB856}" presName="arrowWedge6" presStyleLbl="fgSibTrans2D1" presStyleIdx="5" presStyleCnt="6"/>
      <dgm:spPr/>
    </dgm:pt>
  </dgm:ptLst>
  <dgm:cxnLst>
    <dgm:cxn modelId="{388EAFEA-B130-4B8C-AD13-18689BA7F7F0}" type="presOf" srcId="{FC9FB06A-80E8-4FF6-9C91-05BD3534AEEE}" destId="{09EA0B0C-62AB-43EF-80D1-1667BD23A3D3}" srcOrd="0" destOrd="0" presId="urn:microsoft.com/office/officeart/2005/8/layout/cycle8"/>
    <dgm:cxn modelId="{D7173D2C-6D99-493C-86AC-D22A145AF1B7}" type="presOf" srcId="{0AE90038-756D-41F4-9394-AD0F3261C11A}" destId="{FE0F923D-51E9-422E-9A59-8FE48F63BE34}" srcOrd="1" destOrd="0" presId="urn:microsoft.com/office/officeart/2005/8/layout/cycle8"/>
    <dgm:cxn modelId="{CAE2885B-9A00-4031-B613-37A91D69A9B4}" srcId="{FC9FB06A-80E8-4FF6-9C91-05BD3534AEEE}" destId="{DC515EDA-D29C-4179-B162-7B54ADFFC095}" srcOrd="4" destOrd="0" parTransId="{FEAB901E-0179-4616-90E8-91E210EEA8DB}" sibTransId="{7DD53031-5976-4B87-BB1C-32051AC2F278}"/>
    <dgm:cxn modelId="{22A3CD23-868E-402C-B629-193CB4A8BB6B}" srcId="{FC9FB06A-80E8-4FF6-9C91-05BD3534AEEE}" destId="{DC3F9CD4-CC83-43DC-BCA7-D1C3826C30FC}" srcOrd="0" destOrd="0" parTransId="{433D8731-6F4E-4922-A44F-6BC0178B1442}" sibTransId="{6BF269E8-A7DE-4B96-BC17-A92B9427D677}"/>
    <dgm:cxn modelId="{E8114E8B-B39F-4637-8AA4-D9BEF12A13AE}" type="presOf" srcId="{EA110C0E-4947-4996-97EF-356843BC0559}" destId="{E6CEE2B0-E442-4E65-A1A9-D9482CBCF5EB}" srcOrd="1" destOrd="0" presId="urn:microsoft.com/office/officeart/2005/8/layout/cycle8"/>
    <dgm:cxn modelId="{49432D82-DD2B-4040-BD9C-E84763209B80}" type="presOf" srcId="{EA110C0E-4947-4996-97EF-356843BC0559}" destId="{EDA72C01-CAD7-48F7-A02D-328D56D66384}" srcOrd="0" destOrd="0" presId="urn:microsoft.com/office/officeart/2005/8/layout/cycle8"/>
    <dgm:cxn modelId="{BAF57754-6F93-4081-8D21-C2A9EFD2C14B}" srcId="{FC9FB06A-80E8-4FF6-9C91-05BD3534AEEE}" destId="{EA110C0E-4947-4996-97EF-356843BC0559}" srcOrd="5" destOrd="0" parTransId="{B0FB1FB4-1244-47A2-B340-D62514199F47}" sibTransId="{9DBE9C53-E5CB-4438-8AEC-4C96389BB856}"/>
    <dgm:cxn modelId="{0945C92A-D27D-479B-A180-806A244DD693}" type="presOf" srcId="{DC515EDA-D29C-4179-B162-7B54ADFFC095}" destId="{27035300-451D-411C-811F-E5BC6A1AE102}" srcOrd="0" destOrd="0" presId="urn:microsoft.com/office/officeart/2005/8/layout/cycle8"/>
    <dgm:cxn modelId="{82078CEB-828A-4F69-85F2-853257683293}" srcId="{FC9FB06A-80E8-4FF6-9C91-05BD3534AEEE}" destId="{0AE90038-756D-41F4-9394-AD0F3261C11A}" srcOrd="3" destOrd="0" parTransId="{9AA95744-EEB8-44A8-979A-4F3905838F70}" sibTransId="{D1441B3E-13AD-4FF9-80C2-109917CE0B8D}"/>
    <dgm:cxn modelId="{9E2CF36B-4EF7-4E70-8596-502651D067DE}" srcId="{FC9FB06A-80E8-4FF6-9C91-05BD3534AEEE}" destId="{79EBE365-5BDB-462F-897E-2515FC6EB001}" srcOrd="2" destOrd="0" parTransId="{222CD6B0-80ED-4137-97BC-A45DC57099E7}" sibTransId="{5F16D15F-3C86-4E99-9697-F51FF838E909}"/>
    <dgm:cxn modelId="{E350DDD9-18C5-487A-9992-DE7A83C7EF3E}" type="presOf" srcId="{DC515EDA-D29C-4179-B162-7B54ADFFC095}" destId="{343A07C9-BC7D-40C2-8611-C030770CC2DC}" srcOrd="1" destOrd="0" presId="urn:microsoft.com/office/officeart/2005/8/layout/cycle8"/>
    <dgm:cxn modelId="{FC63AD41-0F11-46D2-A2C6-DCC59AE1BCE0}" type="presOf" srcId="{79EBE365-5BDB-462F-897E-2515FC6EB001}" destId="{4EFD2FD9-2DC6-44C4-AD66-2C9D9D5CDCA5}" srcOrd="1" destOrd="0" presId="urn:microsoft.com/office/officeart/2005/8/layout/cycle8"/>
    <dgm:cxn modelId="{8763309E-2C15-4186-8D8F-361805BAA629}" type="presOf" srcId="{DC3F9CD4-CC83-43DC-BCA7-D1C3826C30FC}" destId="{1EADB3B1-95E2-4160-86BA-73EE8ACFF5F3}" srcOrd="1" destOrd="0" presId="urn:microsoft.com/office/officeart/2005/8/layout/cycle8"/>
    <dgm:cxn modelId="{52261E08-E457-46C5-9DF5-6EDE38850D19}" type="presOf" srcId="{DC3F9CD4-CC83-43DC-BCA7-D1C3826C30FC}" destId="{160EC342-8E8E-49D7-9F03-1DF70463C6A1}" srcOrd="0" destOrd="0" presId="urn:microsoft.com/office/officeart/2005/8/layout/cycle8"/>
    <dgm:cxn modelId="{42850ECC-37BB-443F-898E-58725310E966}" type="presOf" srcId="{70893055-114E-46C0-9D1B-8050BF1ED483}" destId="{9DAF3E4A-EA57-4A2B-993D-4290196C906F}" srcOrd="1" destOrd="0" presId="urn:microsoft.com/office/officeart/2005/8/layout/cycle8"/>
    <dgm:cxn modelId="{CD9B4ADD-9D93-4786-914D-8DF45C125E00}" type="presOf" srcId="{79EBE365-5BDB-462F-897E-2515FC6EB001}" destId="{A11A43AF-0F5A-47B2-B2B6-C1FFE70A46BA}" srcOrd="0" destOrd="0" presId="urn:microsoft.com/office/officeart/2005/8/layout/cycle8"/>
    <dgm:cxn modelId="{93AB9871-384C-4394-B30F-69E96AEFE673}" type="presOf" srcId="{0AE90038-756D-41F4-9394-AD0F3261C11A}" destId="{F1D752A0-6B3E-4D0E-9099-8D26AE3AE558}" srcOrd="0" destOrd="0" presId="urn:microsoft.com/office/officeart/2005/8/layout/cycle8"/>
    <dgm:cxn modelId="{204AB976-56D8-42E3-ACEB-D15366F421E2}" srcId="{FC9FB06A-80E8-4FF6-9C91-05BD3534AEEE}" destId="{70893055-114E-46C0-9D1B-8050BF1ED483}" srcOrd="1" destOrd="0" parTransId="{8DB5AD13-1BC7-4147-954E-F5DFD51B1E59}" sibTransId="{6E9B39BB-0ED8-4969-8280-832062AF5B63}"/>
    <dgm:cxn modelId="{3F64EFFC-C784-4B12-B865-6AC47B1377BE}" type="presOf" srcId="{70893055-114E-46C0-9D1B-8050BF1ED483}" destId="{8AAFB295-2398-45C3-A4CA-8CDF7AD83E9E}" srcOrd="0" destOrd="0" presId="urn:microsoft.com/office/officeart/2005/8/layout/cycle8"/>
    <dgm:cxn modelId="{08CE5AA3-5EA2-4EE4-B4DE-3F992B22DF14}" type="presParOf" srcId="{09EA0B0C-62AB-43EF-80D1-1667BD23A3D3}" destId="{160EC342-8E8E-49D7-9F03-1DF70463C6A1}" srcOrd="0" destOrd="0" presId="urn:microsoft.com/office/officeart/2005/8/layout/cycle8"/>
    <dgm:cxn modelId="{A890F0E4-E7EC-4B33-A9A8-6747114C3854}" type="presParOf" srcId="{09EA0B0C-62AB-43EF-80D1-1667BD23A3D3}" destId="{5A21068D-808A-47DE-A077-43693C18BC2B}" srcOrd="1" destOrd="0" presId="urn:microsoft.com/office/officeart/2005/8/layout/cycle8"/>
    <dgm:cxn modelId="{2D7E9C05-5328-472A-84C4-9CF8DF42E492}" type="presParOf" srcId="{09EA0B0C-62AB-43EF-80D1-1667BD23A3D3}" destId="{EBB19B59-2BC5-44A6-A896-015E30F36E48}" srcOrd="2" destOrd="0" presId="urn:microsoft.com/office/officeart/2005/8/layout/cycle8"/>
    <dgm:cxn modelId="{13D40AD2-7FE8-41BE-9C09-D3A2EE7752E2}" type="presParOf" srcId="{09EA0B0C-62AB-43EF-80D1-1667BD23A3D3}" destId="{1EADB3B1-95E2-4160-86BA-73EE8ACFF5F3}" srcOrd="3" destOrd="0" presId="urn:microsoft.com/office/officeart/2005/8/layout/cycle8"/>
    <dgm:cxn modelId="{FDE22202-A278-46AC-A896-F663FF500FDF}" type="presParOf" srcId="{09EA0B0C-62AB-43EF-80D1-1667BD23A3D3}" destId="{8AAFB295-2398-45C3-A4CA-8CDF7AD83E9E}" srcOrd="4" destOrd="0" presId="urn:microsoft.com/office/officeart/2005/8/layout/cycle8"/>
    <dgm:cxn modelId="{28EFD18D-B0B4-4D10-880D-4E6834A2BB59}" type="presParOf" srcId="{09EA0B0C-62AB-43EF-80D1-1667BD23A3D3}" destId="{6DCBCC70-5B7E-479F-BD76-F351F8ADF847}" srcOrd="5" destOrd="0" presId="urn:microsoft.com/office/officeart/2005/8/layout/cycle8"/>
    <dgm:cxn modelId="{D0E25C08-FC9D-4870-A836-137270D2E740}" type="presParOf" srcId="{09EA0B0C-62AB-43EF-80D1-1667BD23A3D3}" destId="{2FA820E9-7D2C-4DE0-ACD5-1D78DE7DE3BA}" srcOrd="6" destOrd="0" presId="urn:microsoft.com/office/officeart/2005/8/layout/cycle8"/>
    <dgm:cxn modelId="{89B8192D-2418-4995-82DA-47EDEA78925F}" type="presParOf" srcId="{09EA0B0C-62AB-43EF-80D1-1667BD23A3D3}" destId="{9DAF3E4A-EA57-4A2B-993D-4290196C906F}" srcOrd="7" destOrd="0" presId="urn:microsoft.com/office/officeart/2005/8/layout/cycle8"/>
    <dgm:cxn modelId="{10DE11BF-6630-48EF-B29A-29D020FE51ED}" type="presParOf" srcId="{09EA0B0C-62AB-43EF-80D1-1667BD23A3D3}" destId="{A11A43AF-0F5A-47B2-B2B6-C1FFE70A46BA}" srcOrd="8" destOrd="0" presId="urn:microsoft.com/office/officeart/2005/8/layout/cycle8"/>
    <dgm:cxn modelId="{C1A57064-7C94-4923-8510-471A5A37B366}" type="presParOf" srcId="{09EA0B0C-62AB-43EF-80D1-1667BD23A3D3}" destId="{2209DEB8-397C-4E34-97DE-FBBAC3C69E38}" srcOrd="9" destOrd="0" presId="urn:microsoft.com/office/officeart/2005/8/layout/cycle8"/>
    <dgm:cxn modelId="{EB7A14D5-1720-4F38-8D68-EE39D35A95F7}" type="presParOf" srcId="{09EA0B0C-62AB-43EF-80D1-1667BD23A3D3}" destId="{639C1C63-0849-470F-A2E4-FCFB5E12EFC5}" srcOrd="10" destOrd="0" presId="urn:microsoft.com/office/officeart/2005/8/layout/cycle8"/>
    <dgm:cxn modelId="{30A0DE0C-4DC5-488C-9C28-3C52073D14BC}" type="presParOf" srcId="{09EA0B0C-62AB-43EF-80D1-1667BD23A3D3}" destId="{4EFD2FD9-2DC6-44C4-AD66-2C9D9D5CDCA5}" srcOrd="11" destOrd="0" presId="urn:microsoft.com/office/officeart/2005/8/layout/cycle8"/>
    <dgm:cxn modelId="{3F6D4690-251B-44AD-BBD9-20CCF3D66757}" type="presParOf" srcId="{09EA0B0C-62AB-43EF-80D1-1667BD23A3D3}" destId="{F1D752A0-6B3E-4D0E-9099-8D26AE3AE558}" srcOrd="12" destOrd="0" presId="urn:microsoft.com/office/officeart/2005/8/layout/cycle8"/>
    <dgm:cxn modelId="{7C621B1C-CD26-4010-9870-56CADCBE7A36}" type="presParOf" srcId="{09EA0B0C-62AB-43EF-80D1-1667BD23A3D3}" destId="{4828FCB6-56E6-4C94-9366-FE4F1B8A3F07}" srcOrd="13" destOrd="0" presId="urn:microsoft.com/office/officeart/2005/8/layout/cycle8"/>
    <dgm:cxn modelId="{B132ED12-DCED-4010-9136-1EAA5C0CE39A}" type="presParOf" srcId="{09EA0B0C-62AB-43EF-80D1-1667BD23A3D3}" destId="{F17572D5-D7A1-4B32-BA8F-09849DF57011}" srcOrd="14" destOrd="0" presId="urn:microsoft.com/office/officeart/2005/8/layout/cycle8"/>
    <dgm:cxn modelId="{D7E64FB3-37A1-4B1E-B1D7-83B471D7FC45}" type="presParOf" srcId="{09EA0B0C-62AB-43EF-80D1-1667BD23A3D3}" destId="{FE0F923D-51E9-422E-9A59-8FE48F63BE34}" srcOrd="15" destOrd="0" presId="urn:microsoft.com/office/officeart/2005/8/layout/cycle8"/>
    <dgm:cxn modelId="{EAF7C2A6-4E40-4259-B683-AF4AA28FFE03}" type="presParOf" srcId="{09EA0B0C-62AB-43EF-80D1-1667BD23A3D3}" destId="{27035300-451D-411C-811F-E5BC6A1AE102}" srcOrd="16" destOrd="0" presId="urn:microsoft.com/office/officeart/2005/8/layout/cycle8"/>
    <dgm:cxn modelId="{ED59D765-3984-420A-B359-46619181ED40}" type="presParOf" srcId="{09EA0B0C-62AB-43EF-80D1-1667BD23A3D3}" destId="{927415FF-C460-42CB-ACC7-AF4A87D99CA2}" srcOrd="17" destOrd="0" presId="urn:microsoft.com/office/officeart/2005/8/layout/cycle8"/>
    <dgm:cxn modelId="{7B44CA58-A09B-4CC3-8692-3DCF60AE6314}" type="presParOf" srcId="{09EA0B0C-62AB-43EF-80D1-1667BD23A3D3}" destId="{A0CDDAAD-9B33-4CD1-B1E7-4C00AFC04FE2}" srcOrd="18" destOrd="0" presId="urn:microsoft.com/office/officeart/2005/8/layout/cycle8"/>
    <dgm:cxn modelId="{C33813C5-679D-4182-8392-D07AE939D563}" type="presParOf" srcId="{09EA0B0C-62AB-43EF-80D1-1667BD23A3D3}" destId="{343A07C9-BC7D-40C2-8611-C030770CC2DC}" srcOrd="19" destOrd="0" presId="urn:microsoft.com/office/officeart/2005/8/layout/cycle8"/>
    <dgm:cxn modelId="{DCF3E8EC-52F8-48F2-A74E-AFBEF5513B5A}" type="presParOf" srcId="{09EA0B0C-62AB-43EF-80D1-1667BD23A3D3}" destId="{EDA72C01-CAD7-48F7-A02D-328D56D66384}" srcOrd="20" destOrd="0" presId="urn:microsoft.com/office/officeart/2005/8/layout/cycle8"/>
    <dgm:cxn modelId="{FC82E65C-2E9C-4B69-80A6-80A7BCDDE92B}" type="presParOf" srcId="{09EA0B0C-62AB-43EF-80D1-1667BD23A3D3}" destId="{FD69CB6B-8247-49BB-817B-8DB8A14FD698}" srcOrd="21" destOrd="0" presId="urn:microsoft.com/office/officeart/2005/8/layout/cycle8"/>
    <dgm:cxn modelId="{21355445-9026-42E4-847C-131B6DBA1BCE}" type="presParOf" srcId="{09EA0B0C-62AB-43EF-80D1-1667BD23A3D3}" destId="{9E929589-9B2A-4DA3-8D1D-5C81D7191603}" srcOrd="22" destOrd="0" presId="urn:microsoft.com/office/officeart/2005/8/layout/cycle8"/>
    <dgm:cxn modelId="{ECEEDEA9-F0D8-45F7-AF3A-CEDBD3B962FC}" type="presParOf" srcId="{09EA0B0C-62AB-43EF-80D1-1667BD23A3D3}" destId="{E6CEE2B0-E442-4E65-A1A9-D9482CBCF5EB}" srcOrd="23" destOrd="0" presId="urn:microsoft.com/office/officeart/2005/8/layout/cycle8"/>
    <dgm:cxn modelId="{FEB96F2D-8FC3-4F37-A1D5-5A54B2AFA0DA}" type="presParOf" srcId="{09EA0B0C-62AB-43EF-80D1-1667BD23A3D3}" destId="{F52AEA00-0F80-4D0E-AF22-3155072F6895}" srcOrd="24" destOrd="0" presId="urn:microsoft.com/office/officeart/2005/8/layout/cycle8"/>
    <dgm:cxn modelId="{AAAA493C-45B9-4ED0-B59A-2C0D1B5989A2}" type="presParOf" srcId="{09EA0B0C-62AB-43EF-80D1-1667BD23A3D3}" destId="{BA78E91A-F23B-4A62-A03B-8FB8BCFB3FCE}" srcOrd="25" destOrd="0" presId="urn:microsoft.com/office/officeart/2005/8/layout/cycle8"/>
    <dgm:cxn modelId="{3F5E7D2A-38FF-4650-9741-188E5551EC3D}" type="presParOf" srcId="{09EA0B0C-62AB-43EF-80D1-1667BD23A3D3}" destId="{A971D0AB-9931-409B-8788-CA1F8504DBEB}" srcOrd="26" destOrd="0" presId="urn:microsoft.com/office/officeart/2005/8/layout/cycle8"/>
    <dgm:cxn modelId="{BBA54D9A-69D3-4B83-B5CE-2C759E47E86A}" type="presParOf" srcId="{09EA0B0C-62AB-43EF-80D1-1667BD23A3D3}" destId="{E1161F87-5200-445D-BF9D-9AD0ED2FF152}" srcOrd="27" destOrd="0" presId="urn:microsoft.com/office/officeart/2005/8/layout/cycle8"/>
    <dgm:cxn modelId="{DBC87A1F-CCE3-49A4-91E1-8B4016464ADB}" type="presParOf" srcId="{09EA0B0C-62AB-43EF-80D1-1667BD23A3D3}" destId="{03F599A5-1FC7-418A-AE12-AEFCE6D9384B}" srcOrd="28" destOrd="0" presId="urn:microsoft.com/office/officeart/2005/8/layout/cycle8"/>
    <dgm:cxn modelId="{A05D4D75-384B-47E7-8791-1CE1618291D5}" type="presParOf" srcId="{09EA0B0C-62AB-43EF-80D1-1667BD23A3D3}" destId="{0F2EE66B-7BD0-495A-A54A-81A3901B695D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EC342-8E8E-49D7-9F03-1DF70463C6A1}">
      <dsp:nvSpPr>
        <dsp:cNvPr id="0" name=""/>
        <dsp:cNvSpPr/>
      </dsp:nvSpPr>
      <dsp:spPr>
        <a:xfrm>
          <a:off x="1794070" y="434042"/>
          <a:ext cx="5485095" cy="5485095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 dirty="0"/>
        </a:p>
      </dsp:txBody>
      <dsp:txXfrm>
        <a:off x="4667216" y="1134698"/>
        <a:ext cx="1436572" cy="1110078"/>
      </dsp:txXfrm>
    </dsp:sp>
    <dsp:sp modelId="{8AAFB295-2398-45C3-A4CA-8CDF7AD83E9E}">
      <dsp:nvSpPr>
        <dsp:cNvPr id="0" name=""/>
        <dsp:cNvSpPr/>
      </dsp:nvSpPr>
      <dsp:spPr>
        <a:xfrm>
          <a:off x="1781700" y="504390"/>
          <a:ext cx="5485095" cy="5485095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/>
          </a:r>
          <a:br>
            <a:rPr lang="da-DK" sz="1000" kern="1200" dirty="0" smtClean="0"/>
          </a:br>
          <a:r>
            <a:rPr lang="da-DK" sz="1000" kern="1200" dirty="0" smtClean="0"/>
            <a:t> </a:t>
          </a:r>
          <a:br>
            <a:rPr lang="da-DK" sz="1000" kern="1200" dirty="0" smtClean="0"/>
          </a:br>
          <a:r>
            <a:rPr lang="da-DK" sz="1000" kern="1200" dirty="0" smtClean="0"/>
            <a:t/>
          </a:r>
          <a:br>
            <a:rPr lang="da-DK" sz="1000" kern="1200" dirty="0" smtClean="0"/>
          </a:br>
          <a:r>
            <a:rPr lang="da-DK" sz="900" kern="1200" dirty="0" smtClean="0"/>
            <a:t>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9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dirty="0" smtClean="0"/>
            <a:t>       FU-møde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dirty="0" smtClean="0"/>
            <a:t>Handicaprådsmøde</a:t>
          </a:r>
          <a:endParaRPr lang="da-DK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dirty="0" smtClean="0"/>
            <a:t>       Netværksmøde Dobbelt-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dirty="0" smtClean="0"/>
            <a:t>       minoriteter</a:t>
          </a:r>
          <a:r>
            <a:rPr lang="da-DK" sz="1050" kern="1200" dirty="0" smtClean="0"/>
            <a:t/>
          </a:r>
          <a:br>
            <a:rPr lang="da-DK" sz="1050" kern="1200" dirty="0" smtClean="0"/>
          </a:br>
          <a:endParaRPr lang="da-DK" sz="1050" kern="1200" dirty="0"/>
        </a:p>
      </dsp:txBody>
      <dsp:txXfrm>
        <a:off x="5503729" y="2724547"/>
        <a:ext cx="1501871" cy="1077429"/>
      </dsp:txXfrm>
    </dsp:sp>
    <dsp:sp modelId="{A11A43AF-0F5A-47B2-B2B6-C1FFE70A46BA}">
      <dsp:nvSpPr>
        <dsp:cNvPr id="0" name=""/>
        <dsp:cNvSpPr/>
      </dsp:nvSpPr>
      <dsp:spPr>
        <a:xfrm>
          <a:off x="1716401" y="617356"/>
          <a:ext cx="5485095" cy="5485095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50" kern="1200" dirty="0" smtClean="0"/>
            <a:t>          </a:t>
          </a:r>
          <a:br>
            <a:rPr lang="da-DK" sz="1050" kern="1200" dirty="0" smtClean="0"/>
          </a:br>
          <a:r>
            <a:rPr lang="da-DK" sz="1050" kern="1200" dirty="0" smtClean="0"/>
            <a:t>               </a:t>
          </a:r>
          <a:endParaRPr lang="da-DK" sz="1400" kern="1200" dirty="0"/>
        </a:p>
      </dsp:txBody>
      <dsp:txXfrm>
        <a:off x="4589547" y="4324367"/>
        <a:ext cx="1436572" cy="1110078"/>
      </dsp:txXfrm>
    </dsp:sp>
    <dsp:sp modelId="{F1D752A0-6B3E-4D0E-9099-8D26AE3AE558}">
      <dsp:nvSpPr>
        <dsp:cNvPr id="0" name=""/>
        <dsp:cNvSpPr/>
      </dsp:nvSpPr>
      <dsp:spPr>
        <a:xfrm>
          <a:off x="1590302" y="552687"/>
          <a:ext cx="5485095" cy="5485095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 dirty="0"/>
        </a:p>
      </dsp:txBody>
      <dsp:txXfrm>
        <a:off x="2765679" y="4259698"/>
        <a:ext cx="1436572" cy="1110078"/>
      </dsp:txXfrm>
    </dsp:sp>
    <dsp:sp modelId="{27035300-451D-411C-811F-E5BC6A1AE102}">
      <dsp:nvSpPr>
        <dsp:cNvPr id="0" name=""/>
        <dsp:cNvSpPr/>
      </dsp:nvSpPr>
      <dsp:spPr>
        <a:xfrm>
          <a:off x="1520505" y="504390"/>
          <a:ext cx="5485095" cy="5485095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 dirty="0"/>
        </a:p>
      </dsp:txBody>
      <dsp:txXfrm>
        <a:off x="1781700" y="2724547"/>
        <a:ext cx="1501871" cy="1077429"/>
      </dsp:txXfrm>
    </dsp:sp>
    <dsp:sp modelId="{EDA72C01-CAD7-48F7-A02D-328D56D66384}">
      <dsp:nvSpPr>
        <dsp:cNvPr id="0" name=""/>
        <dsp:cNvSpPr/>
      </dsp:nvSpPr>
      <dsp:spPr>
        <a:xfrm>
          <a:off x="1615917" y="426582"/>
          <a:ext cx="5485095" cy="5485095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6500" kern="1200" dirty="0"/>
        </a:p>
      </dsp:txBody>
      <dsp:txXfrm>
        <a:off x="2791295" y="1127238"/>
        <a:ext cx="1436572" cy="1110078"/>
      </dsp:txXfrm>
    </dsp:sp>
    <dsp:sp modelId="{F52AEA00-0F80-4D0E-AF22-3155072F6895}">
      <dsp:nvSpPr>
        <dsp:cNvPr id="0" name=""/>
        <dsp:cNvSpPr/>
      </dsp:nvSpPr>
      <dsp:spPr>
        <a:xfrm>
          <a:off x="1444947" y="31922"/>
          <a:ext cx="6164202" cy="6164202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78E91A-F23B-4A62-A03B-8FB8BCFB3FCE}">
      <dsp:nvSpPr>
        <dsp:cNvPr id="0" name=""/>
        <dsp:cNvSpPr/>
      </dsp:nvSpPr>
      <dsp:spPr>
        <a:xfrm>
          <a:off x="1441946" y="164836"/>
          <a:ext cx="6164202" cy="6164202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71D0AB-9931-409B-8788-CA1F8504DBEB}">
      <dsp:nvSpPr>
        <dsp:cNvPr id="0" name=""/>
        <dsp:cNvSpPr/>
      </dsp:nvSpPr>
      <dsp:spPr>
        <a:xfrm>
          <a:off x="1376648" y="277803"/>
          <a:ext cx="6164202" cy="6164202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161F87-5200-445D-BF9D-9AD0ED2FF152}">
      <dsp:nvSpPr>
        <dsp:cNvPr id="0" name=""/>
        <dsp:cNvSpPr/>
      </dsp:nvSpPr>
      <dsp:spPr>
        <a:xfrm>
          <a:off x="1250948" y="213134"/>
          <a:ext cx="6164202" cy="6164202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F599A5-1FC7-418A-AE12-AEFCE6D9384B}">
      <dsp:nvSpPr>
        <dsp:cNvPr id="0" name=""/>
        <dsp:cNvSpPr/>
      </dsp:nvSpPr>
      <dsp:spPr>
        <a:xfrm>
          <a:off x="1181152" y="164836"/>
          <a:ext cx="6164202" cy="6164202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F2EE66B-7BD0-495A-A54A-81A3901B695D}">
      <dsp:nvSpPr>
        <dsp:cNvPr id="0" name=""/>
        <dsp:cNvSpPr/>
      </dsp:nvSpPr>
      <dsp:spPr>
        <a:xfrm>
          <a:off x="1276564" y="87029"/>
          <a:ext cx="6164202" cy="6164202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2C106-1B24-4C41-A78F-CE689A2795B2}" type="datetimeFigureOut">
              <a:rPr lang="da-DK" smtClean="0"/>
              <a:pPr/>
              <a:t>08-02-2017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243F1-5196-459A-96C4-B1E1C6A91D02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907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59F0D-3317-43B7-B192-922F3EB08BFC}" type="datetimeFigureOut">
              <a:rPr lang="da-DK" smtClean="0"/>
              <a:pPr/>
              <a:t>08-02-2017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1E17-9508-4F75-8DF4-D058B0EAC3C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144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8570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7140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5711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34282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92852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51422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9993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68564" algn="l" defTabSz="91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1E17-9508-4F75-8DF4-D058B0EAC3C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176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241" y="2236918"/>
            <a:ext cx="8111764" cy="947810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 err="1" smtClean="0"/>
              <a:t>Headline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47166" y="3154209"/>
            <a:ext cx="8111764" cy="2150685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tx1"/>
                </a:solidFill>
              </a:defRPr>
            </a:lvl1pPr>
            <a:lvl2pPr marL="458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6327-D38E-4C5F-BA27-FB137338E77B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13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64404"/>
            <a:ext cx="8233887" cy="891310"/>
          </a:xfrm>
        </p:spPr>
        <p:txBody>
          <a:bodyPr anchor="t">
            <a:normAutofit/>
          </a:bodyPr>
          <a:lstStyle>
            <a:lvl1pPr algn="l">
              <a:lnSpc>
                <a:spcPts val="2408"/>
              </a:lnSpc>
              <a:defRPr sz="2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552A-68DF-41D0-9955-4599CA2A3A20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446208" y="1708710"/>
            <a:ext cx="3990450" cy="3942008"/>
          </a:xfrm>
        </p:spPr>
        <p:txBody>
          <a:bodyPr numCol="1" spcCol="180540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4"/>
          </p:nvPr>
        </p:nvSpPr>
        <p:spPr>
          <a:xfrm>
            <a:off x="4656854" y="1802551"/>
            <a:ext cx="3950121" cy="416281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7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verskrif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7600" cy="6861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235600"/>
            <a:ext cx="8111764" cy="947810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 err="1" smtClean="0"/>
              <a:t>Headline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46404" y="3153604"/>
            <a:ext cx="3929055" cy="2150685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bg1"/>
                </a:solidFill>
              </a:defRPr>
            </a:lvl1pPr>
            <a:lvl2pPr marL="458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8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8626" y="6145403"/>
            <a:ext cx="3254127" cy="3653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526327-D38E-4C5F-BA27-FB137338E77B}" type="datetime2">
              <a:rPr lang="da-DK" smtClean="0"/>
              <a:pPr/>
              <a:t>8. februar 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514632" y="7173314"/>
            <a:ext cx="2897109" cy="365379"/>
          </a:xfrm>
        </p:spPr>
        <p:txBody>
          <a:bodyPr/>
          <a:lstStyle/>
          <a:p>
            <a:r>
              <a:rPr lang="da-DK" dirty="0" smtClean="0"/>
              <a:t>Energi,- Forsynings- og Klimaministeriet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893795" y="6145403"/>
            <a:ext cx="808210" cy="3653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billede 13"/>
          <p:cNvSpPr>
            <a:spLocks noGrp="1"/>
          </p:cNvSpPr>
          <p:nvPr>
            <p:ph type="pic" sz="quarter" idx="14" hasCustomPrompt="1"/>
          </p:nvPr>
        </p:nvSpPr>
        <p:spPr>
          <a:xfrm>
            <a:off x="547204" y="540004"/>
            <a:ext cx="1737649" cy="6664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6" name="Pladsholder til billede 15"/>
          <p:cNvSpPr>
            <a:spLocks noGrp="1"/>
          </p:cNvSpPr>
          <p:nvPr>
            <p:ph type="pic" sz="quarter" idx="15" hasCustomPrompt="1"/>
          </p:nvPr>
        </p:nvSpPr>
        <p:spPr>
          <a:xfrm>
            <a:off x="541933" y="5963566"/>
            <a:ext cx="39384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0" name="Pladsholder til billede 15"/>
          <p:cNvSpPr>
            <a:spLocks noGrp="1"/>
          </p:cNvSpPr>
          <p:nvPr>
            <p:ph type="pic" sz="quarter" idx="16" hasCustomPrompt="1"/>
          </p:nvPr>
        </p:nvSpPr>
        <p:spPr>
          <a:xfrm>
            <a:off x="4665919" y="5963566"/>
            <a:ext cx="39384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843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5" y="489913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3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73" y="1918641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FB1F-184D-4730-85BE-79E4EC3CA9A9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6804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76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5" tIns="45855" rIns="91715" bIns="45855"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89604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3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4" y="1918804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FB1F-184D-4730-85BE-79E4EC3CA9A9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8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76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5" tIns="45855" rIns="91715" bIns="45855"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89604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3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4" y="1918804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FB1F-184D-4730-85BE-79E4EC3CA9A9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2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2" y="499433"/>
            <a:ext cx="3848630" cy="2643916"/>
          </a:xfrm>
        </p:spPr>
        <p:txBody>
          <a:bodyPr tIns="0" anchor="t">
            <a:noAutofit/>
          </a:bodyPr>
          <a:lstStyle>
            <a:lvl1pPr algn="l">
              <a:lnSpc>
                <a:spcPts val="4913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57523" y="471282"/>
            <a:ext cx="4071822" cy="5487514"/>
          </a:xfrm>
        </p:spPr>
        <p:txBody>
          <a:bodyPr tIns="0">
            <a:noAutofit/>
          </a:bodyPr>
          <a:lstStyle>
            <a:lvl1pPr marL="370994" indent="-370994">
              <a:buSzPct val="100000"/>
              <a:buFont typeface="Symbol" panose="05050102010706020507" pitchFamily="18" charset="2"/>
              <a:buChar char="¾"/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FB1F-184D-4730-85BE-79E4EC3CA9A9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261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4568337" y="0"/>
            <a:ext cx="4580425" cy="6862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15" tIns="45855" rIns="91715" bIns="45855"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500400"/>
            <a:ext cx="3848630" cy="2533558"/>
          </a:xfrm>
        </p:spPr>
        <p:txBody>
          <a:bodyPr tIns="0" anchor="t">
            <a:noAutofit/>
          </a:bodyPr>
          <a:lstStyle>
            <a:lvl1pPr algn="l">
              <a:lnSpc>
                <a:spcPts val="4913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FB1F-184D-4730-85BE-79E4EC3CA9A9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464498" y="3131924"/>
            <a:ext cx="3772621" cy="2730380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5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4"/>
          </p:nvPr>
        </p:nvSpPr>
        <p:spPr>
          <a:xfrm>
            <a:off x="4568341" y="858"/>
            <a:ext cx="4580426" cy="686104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500400"/>
            <a:ext cx="3848630" cy="2533558"/>
          </a:xfrm>
        </p:spPr>
        <p:txBody>
          <a:bodyPr tIns="0" anchor="t">
            <a:noAutofit/>
          </a:bodyPr>
          <a:lstStyle>
            <a:lvl1pPr algn="l">
              <a:lnSpc>
                <a:spcPts val="4913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FB1F-184D-4730-85BE-79E4EC3CA9A9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464404" y="3132000"/>
            <a:ext cx="3772621" cy="2730380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billede 15"/>
          <p:cNvSpPr>
            <a:spLocks noGrp="1"/>
          </p:cNvSpPr>
          <p:nvPr>
            <p:ph type="pic" sz="quarter" idx="15" hasCustomPrompt="1"/>
          </p:nvPr>
        </p:nvSpPr>
        <p:spPr>
          <a:xfrm>
            <a:off x="6728848" y="6102000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6" name="Pladsholder til billede 15"/>
          <p:cNvSpPr>
            <a:spLocks noGrp="1"/>
          </p:cNvSpPr>
          <p:nvPr>
            <p:ph type="pic" sz="quarter" idx="16" hasCustomPrompt="1"/>
          </p:nvPr>
        </p:nvSpPr>
        <p:spPr>
          <a:xfrm>
            <a:off x="4661157" y="6102000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7" name="Pladsholder til billede 15"/>
          <p:cNvSpPr>
            <a:spLocks noGrp="1"/>
          </p:cNvSpPr>
          <p:nvPr>
            <p:ph type="pic" sz="quarter" idx="17" hasCustomPrompt="1"/>
          </p:nvPr>
        </p:nvSpPr>
        <p:spPr>
          <a:xfrm>
            <a:off x="6728848" y="834331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9776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506" y="464543"/>
            <a:ext cx="8233887" cy="891310"/>
          </a:xfrm>
        </p:spPr>
        <p:txBody>
          <a:bodyPr anchor="t">
            <a:normAutofit/>
          </a:bodyPr>
          <a:lstStyle>
            <a:lvl1pPr algn="l">
              <a:lnSpc>
                <a:spcPts val="2408"/>
              </a:lnSpc>
              <a:defRPr sz="2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552A-68DF-41D0-9955-4599CA2A3A20}" type="datetime2">
              <a:rPr lang="da-DK" smtClean="0"/>
              <a:pPr/>
              <a:t>8. februar 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Energi,- Forsynings- og Klimaministeriet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4661157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>
            <a:off x="6710410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 userDrawn="1"/>
        </p:nvCxnSpPr>
        <p:spPr>
          <a:xfrm>
            <a:off x="538486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2609284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453465" y="2012595"/>
            <a:ext cx="8297380" cy="3674437"/>
          </a:xfrm>
        </p:spPr>
        <p:txBody>
          <a:bodyPr numCol="4" spcCol="180540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8694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439" y="274829"/>
            <a:ext cx="8233887" cy="1143794"/>
          </a:xfrm>
          <a:prstGeom prst="rect">
            <a:avLst/>
          </a:prstGeom>
        </p:spPr>
        <p:txBody>
          <a:bodyPr vert="horz" lIns="91715" tIns="45855" rIns="91715" bIns="45855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439" y="1601313"/>
            <a:ext cx="8233887" cy="4206332"/>
          </a:xfrm>
          <a:prstGeom prst="rect">
            <a:avLst/>
          </a:prstGeom>
        </p:spPr>
        <p:txBody>
          <a:bodyPr vert="horz" lIns="91715" tIns="45855" rIns="91715" bIns="45855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630702" y="6206400"/>
            <a:ext cx="1232615" cy="365379"/>
          </a:xfrm>
          <a:prstGeom prst="rect">
            <a:avLst/>
          </a:prstGeom>
        </p:spPr>
        <p:txBody>
          <a:bodyPr vert="horz" lIns="91715" tIns="45855" rIns="91715" bIns="45855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36D0B83C-1471-49E4-B0F1-91290EA61F8B}" type="datetime2">
              <a:rPr lang="da-DK" smtClean="0"/>
              <a:pPr/>
              <a:t>8. februar 2017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46052" y="6206400"/>
            <a:ext cx="2897109" cy="365379"/>
          </a:xfrm>
          <a:prstGeom prst="rect">
            <a:avLst/>
          </a:prstGeom>
        </p:spPr>
        <p:txBody>
          <a:bodyPr vert="horz" lIns="91715" tIns="45855" rIns="91715" bIns="45855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Energi,- Forsynings- og Klimaministeriet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878555" y="6206400"/>
            <a:ext cx="808210" cy="365379"/>
          </a:xfrm>
          <a:prstGeom prst="rect">
            <a:avLst/>
          </a:prstGeom>
        </p:spPr>
        <p:txBody>
          <a:bodyPr vert="horz" lIns="91715" tIns="45855" rIns="91715" bIns="45855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9" name="Lige forbindelse 8"/>
          <p:cNvCxnSpPr/>
          <p:nvPr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9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2" r:id="rId9"/>
    <p:sldLayoutId id="2147483666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714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930" indent="-343930" algn="l" defTabSz="917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5177" indent="-286606" algn="l" defTabSz="9171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6426" indent="-229285" algn="l" defTabSz="917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97" indent="-229285" algn="l" defTabSz="9171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566" indent="-229285" algn="l" defTabSz="91714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138" indent="-229285" algn="l" defTabSz="917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0708" indent="-229285" algn="l" defTabSz="917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39279" indent="-229285" algn="l" defTabSz="917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97849" indent="-229285" algn="l" defTabSz="917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570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140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5711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4282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2852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1422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9993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68564" algn="l" defTabSz="91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70196740"/>
              </p:ext>
            </p:extLst>
          </p:nvPr>
        </p:nvGraphicFramePr>
        <p:xfrm>
          <a:off x="253901" y="0"/>
          <a:ext cx="8787302" cy="6529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boks 4"/>
          <p:cNvSpPr txBox="1"/>
          <p:nvPr/>
        </p:nvSpPr>
        <p:spPr>
          <a:xfrm rot="933440">
            <a:off x="5256291" y="399761"/>
            <a:ext cx="820309" cy="307791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1400" b="1" dirty="0"/>
              <a:t>Januar</a:t>
            </a:r>
          </a:p>
        </p:txBody>
      </p:sp>
      <p:sp>
        <p:nvSpPr>
          <p:cNvPr id="7" name="Tekstboks 6"/>
          <p:cNvSpPr txBox="1"/>
          <p:nvPr/>
        </p:nvSpPr>
        <p:spPr>
          <a:xfrm rot="4650154">
            <a:off x="7082670" y="2489945"/>
            <a:ext cx="662381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Marts</a:t>
            </a:r>
          </a:p>
        </p:txBody>
      </p:sp>
      <p:sp>
        <p:nvSpPr>
          <p:cNvPr id="8" name="Tekstboks 7"/>
          <p:cNvSpPr txBox="1"/>
          <p:nvPr/>
        </p:nvSpPr>
        <p:spPr>
          <a:xfrm rot="19279058">
            <a:off x="6307730" y="5210431"/>
            <a:ext cx="482845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Maj</a:t>
            </a:r>
          </a:p>
        </p:txBody>
      </p:sp>
      <p:sp>
        <p:nvSpPr>
          <p:cNvPr id="9" name="Tekstboks 8"/>
          <p:cNvSpPr txBox="1"/>
          <p:nvPr/>
        </p:nvSpPr>
        <p:spPr>
          <a:xfrm rot="664116">
            <a:off x="3518587" y="5728617"/>
            <a:ext cx="492463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Juli</a:t>
            </a:r>
          </a:p>
        </p:txBody>
      </p:sp>
      <p:sp>
        <p:nvSpPr>
          <p:cNvPr id="10" name="Tekstboks 9"/>
          <p:cNvSpPr txBox="1"/>
          <p:nvPr/>
        </p:nvSpPr>
        <p:spPr>
          <a:xfrm rot="5859565">
            <a:off x="1466449" y="2559304"/>
            <a:ext cx="920465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 Oktober</a:t>
            </a:r>
          </a:p>
        </p:txBody>
      </p:sp>
      <p:sp>
        <p:nvSpPr>
          <p:cNvPr id="12" name="Tekstboks 11"/>
          <p:cNvSpPr txBox="1"/>
          <p:nvPr/>
        </p:nvSpPr>
        <p:spPr>
          <a:xfrm rot="19162894">
            <a:off x="2301796" y="1008665"/>
            <a:ext cx="1061529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November</a:t>
            </a:r>
          </a:p>
        </p:txBody>
      </p:sp>
      <p:cxnSp>
        <p:nvCxnSpPr>
          <p:cNvPr id="14" name="Lige forbindelse 13"/>
          <p:cNvCxnSpPr/>
          <p:nvPr/>
        </p:nvCxnSpPr>
        <p:spPr>
          <a:xfrm>
            <a:off x="5268056" y="3176594"/>
            <a:ext cx="2243215" cy="1013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V="1">
            <a:off x="4812371" y="864826"/>
            <a:ext cx="1219318" cy="213219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4790522" y="3431382"/>
            <a:ext cx="1197911" cy="20825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 flipH="1">
            <a:off x="3277567" y="3462765"/>
            <a:ext cx="1326526" cy="20825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 flipH="1" flipV="1">
            <a:off x="3421653" y="864826"/>
            <a:ext cx="1224774" cy="22370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 flipH="1">
            <a:off x="2052793" y="3215207"/>
            <a:ext cx="244954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boks 30"/>
          <p:cNvSpPr txBox="1"/>
          <p:nvPr/>
        </p:nvSpPr>
        <p:spPr>
          <a:xfrm>
            <a:off x="5257014" y="3987918"/>
            <a:ext cx="1296819" cy="507845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endParaRPr lang="da-DK" sz="900" dirty="0"/>
          </a:p>
          <a:p>
            <a:endParaRPr lang="da-DK" sz="900" dirty="0"/>
          </a:p>
          <a:p>
            <a:endParaRPr lang="da-DK" sz="900" b="1" dirty="0" smtClean="0">
              <a:solidFill>
                <a:schemeClr val="accent5"/>
              </a:solidFill>
            </a:endParaRPr>
          </a:p>
        </p:txBody>
      </p:sp>
      <p:sp>
        <p:nvSpPr>
          <p:cNvPr id="32" name="Tekstboks 31"/>
          <p:cNvSpPr txBox="1"/>
          <p:nvPr/>
        </p:nvSpPr>
        <p:spPr>
          <a:xfrm>
            <a:off x="4652288" y="4638689"/>
            <a:ext cx="934686" cy="369346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dirty="0" smtClean="0"/>
              <a:t>Handicapråds-møde</a:t>
            </a:r>
            <a:endParaRPr lang="da-DK" sz="900" dirty="0"/>
          </a:p>
        </p:txBody>
      </p:sp>
      <p:sp>
        <p:nvSpPr>
          <p:cNvPr id="33" name="Tekstboks 32"/>
          <p:cNvSpPr txBox="1"/>
          <p:nvPr/>
        </p:nvSpPr>
        <p:spPr>
          <a:xfrm>
            <a:off x="3556377" y="5077334"/>
            <a:ext cx="1047716" cy="230847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b="1" dirty="0" smtClean="0"/>
              <a:t>SOMMERFERIE</a:t>
            </a:r>
            <a:endParaRPr lang="da-DK" sz="900" b="1" dirty="0"/>
          </a:p>
        </p:txBody>
      </p:sp>
      <p:sp>
        <p:nvSpPr>
          <p:cNvPr id="34" name="Tekstboks 33"/>
          <p:cNvSpPr txBox="1"/>
          <p:nvPr/>
        </p:nvSpPr>
        <p:spPr>
          <a:xfrm>
            <a:off x="2060296" y="3290823"/>
            <a:ext cx="1332334" cy="230847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dirty="0" smtClean="0"/>
              <a:t>FU-møde</a:t>
            </a:r>
            <a:endParaRPr lang="da-DK" sz="900" dirty="0"/>
          </a:p>
        </p:txBody>
      </p:sp>
      <p:sp>
        <p:nvSpPr>
          <p:cNvPr id="35" name="Tekstboks 34"/>
          <p:cNvSpPr txBox="1"/>
          <p:nvPr/>
        </p:nvSpPr>
        <p:spPr>
          <a:xfrm>
            <a:off x="2610290" y="1619716"/>
            <a:ext cx="1191372" cy="230847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900" dirty="0" smtClean="0"/>
              <a:t>Handicaprådsmøde</a:t>
            </a:r>
            <a:endParaRPr lang="da-DK" sz="900" dirty="0"/>
          </a:p>
        </p:txBody>
      </p:sp>
      <p:sp>
        <p:nvSpPr>
          <p:cNvPr id="36" name="Tekstboks 35"/>
          <p:cNvSpPr txBox="1"/>
          <p:nvPr/>
        </p:nvSpPr>
        <p:spPr>
          <a:xfrm>
            <a:off x="2209626" y="2610969"/>
            <a:ext cx="1368865" cy="230847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dirty="0" smtClean="0"/>
              <a:t>Handicaprådsmøde</a:t>
            </a:r>
            <a:endParaRPr lang="da-DK" sz="900" dirty="0"/>
          </a:p>
        </p:txBody>
      </p:sp>
      <p:sp>
        <p:nvSpPr>
          <p:cNvPr id="37" name="Tekstboks 36"/>
          <p:cNvSpPr txBox="1"/>
          <p:nvPr/>
        </p:nvSpPr>
        <p:spPr>
          <a:xfrm>
            <a:off x="3826310" y="676298"/>
            <a:ext cx="1011040" cy="200069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endParaRPr lang="da-DK" sz="700" dirty="0"/>
          </a:p>
        </p:txBody>
      </p:sp>
      <p:sp>
        <p:nvSpPr>
          <p:cNvPr id="44" name="Tekstboks 43"/>
          <p:cNvSpPr txBox="1"/>
          <p:nvPr/>
        </p:nvSpPr>
        <p:spPr>
          <a:xfrm rot="2685422">
            <a:off x="6068215" y="894999"/>
            <a:ext cx="851535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Februar</a:t>
            </a:r>
            <a:endParaRPr lang="da-DK" b="1" dirty="0"/>
          </a:p>
        </p:txBody>
      </p:sp>
      <p:sp>
        <p:nvSpPr>
          <p:cNvPr id="47" name="Tekstboks 46"/>
          <p:cNvSpPr txBox="1"/>
          <p:nvPr/>
        </p:nvSpPr>
        <p:spPr>
          <a:xfrm rot="5848433">
            <a:off x="7147867" y="3598647"/>
            <a:ext cx="593452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April</a:t>
            </a:r>
            <a:endParaRPr lang="da-DK" b="1" dirty="0"/>
          </a:p>
        </p:txBody>
      </p:sp>
      <p:sp>
        <p:nvSpPr>
          <p:cNvPr id="49" name="Tekstboks 48"/>
          <p:cNvSpPr txBox="1"/>
          <p:nvPr/>
        </p:nvSpPr>
        <p:spPr>
          <a:xfrm rot="20240297">
            <a:off x="5370794" y="5729765"/>
            <a:ext cx="551774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Juni</a:t>
            </a:r>
            <a:endParaRPr lang="da-DK" b="1" dirty="0"/>
          </a:p>
        </p:txBody>
      </p:sp>
      <p:sp>
        <p:nvSpPr>
          <p:cNvPr id="50" name="Tekstboks 49"/>
          <p:cNvSpPr txBox="1"/>
          <p:nvPr/>
        </p:nvSpPr>
        <p:spPr>
          <a:xfrm rot="20599649">
            <a:off x="3384172" y="402691"/>
            <a:ext cx="1051911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December</a:t>
            </a:r>
            <a:endParaRPr lang="da-DK" b="1" dirty="0"/>
          </a:p>
        </p:txBody>
      </p:sp>
      <p:sp>
        <p:nvSpPr>
          <p:cNvPr id="51" name="Tekstboks 50"/>
          <p:cNvSpPr txBox="1"/>
          <p:nvPr/>
        </p:nvSpPr>
        <p:spPr>
          <a:xfrm rot="4418414">
            <a:off x="1410068" y="3809804"/>
            <a:ext cx="1117634" cy="369346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Septembe</a:t>
            </a:r>
            <a:r>
              <a:rPr lang="da-DK" dirty="0" smtClean="0"/>
              <a:t>r</a:t>
            </a:r>
            <a:endParaRPr lang="da-DK" dirty="0"/>
          </a:p>
        </p:txBody>
      </p:sp>
      <p:sp>
        <p:nvSpPr>
          <p:cNvPr id="52" name="Tekstboks 51"/>
          <p:cNvSpPr txBox="1"/>
          <p:nvPr/>
        </p:nvSpPr>
        <p:spPr>
          <a:xfrm rot="2422338">
            <a:off x="2408038" y="5129952"/>
            <a:ext cx="800239" cy="307791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1400" b="1" dirty="0"/>
              <a:t>August</a:t>
            </a:r>
            <a:endParaRPr lang="da-DK" b="1" dirty="0"/>
          </a:p>
        </p:txBody>
      </p:sp>
      <p:sp>
        <p:nvSpPr>
          <p:cNvPr id="1024" name="Ellipse 1023"/>
          <p:cNvSpPr/>
          <p:nvPr/>
        </p:nvSpPr>
        <p:spPr>
          <a:xfrm>
            <a:off x="4146143" y="2781876"/>
            <a:ext cx="1077290" cy="10719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0" tIns="45727" rIns="91450" bIns="45727" rtlCol="0" anchor="ctr"/>
          <a:lstStyle/>
          <a:p>
            <a:pPr algn="ctr"/>
            <a:endParaRPr lang="da-DK" sz="1300" b="1" dirty="0">
              <a:solidFill>
                <a:schemeClr val="tx1"/>
              </a:solidFill>
            </a:endParaRPr>
          </a:p>
        </p:txBody>
      </p:sp>
      <p:sp>
        <p:nvSpPr>
          <p:cNvPr id="1025" name="Tekstboks 1024"/>
          <p:cNvSpPr txBox="1"/>
          <p:nvPr/>
        </p:nvSpPr>
        <p:spPr>
          <a:xfrm>
            <a:off x="4018336" y="1457944"/>
            <a:ext cx="671999" cy="230847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r>
              <a:rPr lang="da-DK" sz="900" dirty="0" smtClean="0"/>
              <a:t>FU-møde</a:t>
            </a:r>
            <a:endParaRPr lang="da-DK" sz="1000" dirty="0"/>
          </a:p>
        </p:txBody>
      </p:sp>
      <p:sp>
        <p:nvSpPr>
          <p:cNvPr id="38" name="Tekstboks 37"/>
          <p:cNvSpPr txBox="1"/>
          <p:nvPr/>
        </p:nvSpPr>
        <p:spPr>
          <a:xfrm>
            <a:off x="2191597" y="2545294"/>
            <a:ext cx="184751" cy="253930"/>
          </a:xfrm>
          <a:prstGeom prst="rect">
            <a:avLst/>
          </a:prstGeom>
          <a:noFill/>
        </p:spPr>
        <p:txBody>
          <a:bodyPr wrap="none" lIns="91450" tIns="45727" rIns="91450" bIns="45727" rtlCol="0">
            <a:spAutoFit/>
          </a:bodyPr>
          <a:lstStyle/>
          <a:p>
            <a:endParaRPr lang="da-DK" sz="1050" dirty="0"/>
          </a:p>
        </p:txBody>
      </p:sp>
      <p:sp>
        <p:nvSpPr>
          <p:cNvPr id="2" name="Tekstboks 1"/>
          <p:cNvSpPr txBox="1"/>
          <p:nvPr/>
        </p:nvSpPr>
        <p:spPr>
          <a:xfrm>
            <a:off x="389528" y="483228"/>
            <a:ext cx="2777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accent1"/>
                </a:solidFill>
              </a:rPr>
              <a:t>DH Aalborg Årshjul </a:t>
            </a:r>
          </a:p>
          <a:p>
            <a:r>
              <a:rPr lang="da-DK" b="1" dirty="0" smtClean="0">
                <a:solidFill>
                  <a:schemeClr val="accent1"/>
                </a:solidFill>
              </a:rPr>
              <a:t>2017</a:t>
            </a:r>
            <a:endParaRPr lang="da-DK" b="1" dirty="0">
              <a:solidFill>
                <a:schemeClr val="accent1"/>
              </a:solidFill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5539718" y="1525190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Årsmøde Det Centrale</a:t>
            </a:r>
          </a:p>
          <a:p>
            <a:r>
              <a:rPr lang="da-DK" sz="900" dirty="0" smtClean="0"/>
              <a:t>Handicapråd</a:t>
            </a:r>
            <a:endParaRPr lang="da-DK" sz="900" dirty="0"/>
          </a:p>
        </p:txBody>
      </p:sp>
      <p:sp>
        <p:nvSpPr>
          <p:cNvPr id="13" name="Tekstboks 12"/>
          <p:cNvSpPr txBox="1"/>
          <p:nvPr/>
        </p:nvSpPr>
        <p:spPr>
          <a:xfrm>
            <a:off x="4958672" y="8329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Nytårskur FU-</a:t>
            </a:r>
          </a:p>
          <a:p>
            <a:r>
              <a:rPr lang="da-DK" sz="900" dirty="0" smtClean="0"/>
              <a:t>medlemmer</a:t>
            </a:r>
            <a:endParaRPr lang="da-DK" sz="900" dirty="0"/>
          </a:p>
        </p:txBody>
      </p:sp>
      <p:sp>
        <p:nvSpPr>
          <p:cNvPr id="15" name="Tekstboks 14"/>
          <p:cNvSpPr txBox="1"/>
          <p:nvPr/>
        </p:nvSpPr>
        <p:spPr>
          <a:xfrm>
            <a:off x="5389477" y="1909574"/>
            <a:ext cx="12811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Årsmøde DH Aalborg</a:t>
            </a:r>
            <a:endParaRPr lang="da-DK" sz="900" dirty="0"/>
          </a:p>
        </p:txBody>
      </p:sp>
      <p:sp>
        <p:nvSpPr>
          <p:cNvPr id="19" name="Tekstboks 18"/>
          <p:cNvSpPr txBox="1"/>
          <p:nvPr/>
        </p:nvSpPr>
        <p:spPr>
          <a:xfrm>
            <a:off x="5367455" y="4216135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DH Aalborg </a:t>
            </a:r>
          </a:p>
          <a:p>
            <a:r>
              <a:rPr lang="da-DK" sz="900" dirty="0" smtClean="0"/>
              <a:t>Bestyrelsesmøde</a:t>
            </a:r>
            <a:endParaRPr lang="da-DK" sz="900" dirty="0"/>
          </a:p>
        </p:txBody>
      </p:sp>
      <p:sp>
        <p:nvSpPr>
          <p:cNvPr id="22" name="Tekstboks 21"/>
          <p:cNvSpPr txBox="1"/>
          <p:nvPr/>
        </p:nvSpPr>
        <p:spPr>
          <a:xfrm>
            <a:off x="5586974" y="4638689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Handicaprådsmøde</a:t>
            </a:r>
            <a:endParaRPr lang="da-DK" sz="900" dirty="0"/>
          </a:p>
        </p:txBody>
      </p:sp>
      <p:sp>
        <p:nvSpPr>
          <p:cNvPr id="26" name="Tekstboks 25"/>
          <p:cNvSpPr txBox="1"/>
          <p:nvPr/>
        </p:nvSpPr>
        <p:spPr>
          <a:xfrm>
            <a:off x="4730185" y="5146844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FU-møde </a:t>
            </a:r>
          </a:p>
          <a:p>
            <a:r>
              <a:rPr lang="da-DK" sz="900" dirty="0" smtClean="0"/>
              <a:t>budgetforberedelse</a:t>
            </a:r>
            <a:endParaRPr lang="da-DK" sz="900" dirty="0"/>
          </a:p>
        </p:txBody>
      </p:sp>
      <p:sp>
        <p:nvSpPr>
          <p:cNvPr id="27" name="Tekstboks 26"/>
          <p:cNvSpPr txBox="1"/>
          <p:nvPr/>
        </p:nvSpPr>
        <p:spPr>
          <a:xfrm>
            <a:off x="1994441" y="3512994"/>
            <a:ext cx="18317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/>
              <a:t>DH Aalborg Bestyrelsesmøde</a:t>
            </a:r>
          </a:p>
        </p:txBody>
      </p:sp>
      <p:sp>
        <p:nvSpPr>
          <p:cNvPr id="28" name="Tekstboks 27"/>
          <p:cNvSpPr txBox="1"/>
          <p:nvPr/>
        </p:nvSpPr>
        <p:spPr>
          <a:xfrm>
            <a:off x="3672817" y="10172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a-DK" sz="900" dirty="0" smtClean="0"/>
              <a:t/>
            </a:r>
            <a:br>
              <a:rPr lang="da-DK" sz="900" dirty="0" smtClean="0"/>
            </a:br>
            <a:endParaRPr lang="da-DK" sz="900" dirty="0"/>
          </a:p>
        </p:txBody>
      </p:sp>
      <p:sp>
        <p:nvSpPr>
          <p:cNvPr id="30" name="Tekstboks 29"/>
          <p:cNvSpPr txBox="1"/>
          <p:nvPr/>
        </p:nvSpPr>
        <p:spPr>
          <a:xfrm>
            <a:off x="4778263" y="626033"/>
            <a:ext cx="6719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FU-møde</a:t>
            </a:r>
            <a:endParaRPr lang="da-DK" sz="900" dirty="0"/>
          </a:p>
        </p:txBody>
      </p:sp>
      <p:sp>
        <p:nvSpPr>
          <p:cNvPr id="23" name="Tekstboks 22"/>
          <p:cNvSpPr txBox="1"/>
          <p:nvPr/>
        </p:nvSpPr>
        <p:spPr>
          <a:xfrm>
            <a:off x="4698772" y="1149845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Netværksmøde</a:t>
            </a:r>
          </a:p>
          <a:p>
            <a:r>
              <a:rPr lang="da-DK" sz="900" dirty="0" smtClean="0"/>
              <a:t>Dobbeltminoriteter</a:t>
            </a:r>
            <a:endParaRPr lang="da-DK" sz="900" dirty="0"/>
          </a:p>
        </p:txBody>
      </p:sp>
      <p:sp>
        <p:nvSpPr>
          <p:cNvPr id="40" name="Tekstboks 39"/>
          <p:cNvSpPr txBox="1"/>
          <p:nvPr/>
        </p:nvSpPr>
        <p:spPr>
          <a:xfrm>
            <a:off x="5178829" y="3946338"/>
            <a:ext cx="6719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FU-møde</a:t>
            </a:r>
            <a:endParaRPr lang="da-DK" sz="900" dirty="0"/>
          </a:p>
        </p:txBody>
      </p:sp>
      <p:sp>
        <p:nvSpPr>
          <p:cNvPr id="41" name="Tekstboks 40"/>
          <p:cNvSpPr txBox="1"/>
          <p:nvPr/>
        </p:nvSpPr>
        <p:spPr>
          <a:xfrm>
            <a:off x="2793561" y="1855521"/>
            <a:ext cx="122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dirty="0" smtClean="0"/>
              <a:t>Paneldebat før</a:t>
            </a:r>
          </a:p>
          <a:p>
            <a:r>
              <a:rPr lang="da-DK" sz="900" dirty="0" smtClean="0"/>
              <a:t>Kommunalvalget</a:t>
            </a:r>
            <a:endParaRPr lang="da-DK" sz="900" dirty="0"/>
          </a:p>
        </p:txBody>
      </p:sp>
      <p:sp>
        <p:nvSpPr>
          <p:cNvPr id="42" name="Tekstboks 41"/>
          <p:cNvSpPr txBox="1"/>
          <p:nvPr/>
        </p:nvSpPr>
        <p:spPr>
          <a:xfrm>
            <a:off x="2666149" y="2918761"/>
            <a:ext cx="7264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FU-møde</a:t>
            </a:r>
            <a:endParaRPr lang="da-DK" sz="1000" dirty="0"/>
          </a:p>
        </p:txBody>
      </p:sp>
      <p:sp>
        <p:nvSpPr>
          <p:cNvPr id="53" name="Tekstboks 52"/>
          <p:cNvSpPr txBox="1"/>
          <p:nvPr/>
        </p:nvSpPr>
        <p:spPr>
          <a:xfrm>
            <a:off x="2098054" y="3802911"/>
            <a:ext cx="1368865" cy="230847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dirty="0" smtClean="0"/>
              <a:t>Handicaprådsmøde</a:t>
            </a:r>
            <a:endParaRPr lang="da-DK" sz="900" dirty="0"/>
          </a:p>
        </p:txBody>
      </p:sp>
      <p:sp>
        <p:nvSpPr>
          <p:cNvPr id="54" name="Tekstboks 53"/>
          <p:cNvSpPr txBox="1"/>
          <p:nvPr/>
        </p:nvSpPr>
        <p:spPr>
          <a:xfrm>
            <a:off x="3678476" y="818361"/>
            <a:ext cx="1368865" cy="369346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dirty="0" smtClean="0"/>
              <a:t>DH Aalborg</a:t>
            </a:r>
          </a:p>
          <a:p>
            <a:r>
              <a:rPr lang="da-DK" sz="900" dirty="0" smtClean="0"/>
              <a:t>Julefrokost</a:t>
            </a:r>
            <a:endParaRPr lang="da-DK" sz="900" dirty="0"/>
          </a:p>
        </p:txBody>
      </p:sp>
      <p:sp>
        <p:nvSpPr>
          <p:cNvPr id="55" name="Tekstboks 54"/>
          <p:cNvSpPr txBox="1"/>
          <p:nvPr/>
        </p:nvSpPr>
        <p:spPr>
          <a:xfrm>
            <a:off x="6467675" y="2265254"/>
            <a:ext cx="6719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FU-møde</a:t>
            </a:r>
            <a:endParaRPr lang="da-DK" sz="900" dirty="0"/>
          </a:p>
        </p:txBody>
      </p:sp>
      <p:sp>
        <p:nvSpPr>
          <p:cNvPr id="56" name="Tekstboks 55"/>
          <p:cNvSpPr txBox="1"/>
          <p:nvPr/>
        </p:nvSpPr>
        <p:spPr>
          <a:xfrm>
            <a:off x="4726572" y="153962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Handicapråds-</a:t>
            </a:r>
          </a:p>
          <a:p>
            <a:r>
              <a:rPr lang="da-DK" sz="900" dirty="0" smtClean="0"/>
              <a:t>møde</a:t>
            </a:r>
            <a:endParaRPr lang="da-DK" sz="900" dirty="0"/>
          </a:p>
        </p:txBody>
      </p:sp>
      <p:sp>
        <p:nvSpPr>
          <p:cNvPr id="57" name="Tekstboks 56"/>
          <p:cNvSpPr txBox="1"/>
          <p:nvPr/>
        </p:nvSpPr>
        <p:spPr>
          <a:xfrm>
            <a:off x="2680232" y="4412490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Handicaprådsmøde</a:t>
            </a:r>
            <a:endParaRPr lang="da-DK" sz="900" dirty="0"/>
          </a:p>
        </p:txBody>
      </p:sp>
      <p:sp>
        <p:nvSpPr>
          <p:cNvPr id="58" name="Tekstboks 57"/>
          <p:cNvSpPr txBox="1"/>
          <p:nvPr/>
        </p:nvSpPr>
        <p:spPr>
          <a:xfrm>
            <a:off x="3412096" y="2201046"/>
            <a:ext cx="1368865" cy="230847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dirty="0" smtClean="0"/>
              <a:t>FU-møde</a:t>
            </a:r>
            <a:endParaRPr lang="da-DK" sz="900" dirty="0"/>
          </a:p>
        </p:txBody>
      </p:sp>
      <p:sp>
        <p:nvSpPr>
          <p:cNvPr id="59" name="Tekstboks 58"/>
          <p:cNvSpPr txBox="1"/>
          <p:nvPr/>
        </p:nvSpPr>
        <p:spPr>
          <a:xfrm>
            <a:off x="3685702" y="1169198"/>
            <a:ext cx="1368865" cy="369346"/>
          </a:xfrm>
          <a:prstGeom prst="rect">
            <a:avLst/>
          </a:prstGeom>
          <a:noFill/>
        </p:spPr>
        <p:txBody>
          <a:bodyPr wrap="square" lIns="91450" tIns="45727" rIns="91450" bIns="45727" rtlCol="0">
            <a:spAutoFit/>
          </a:bodyPr>
          <a:lstStyle/>
          <a:p>
            <a:r>
              <a:rPr lang="da-DK" sz="900" dirty="0" smtClean="0"/>
              <a:t>Handicapråds-</a:t>
            </a:r>
          </a:p>
          <a:p>
            <a:r>
              <a:rPr lang="da-DK" sz="900" dirty="0" smtClean="0"/>
              <a:t>møde</a:t>
            </a:r>
            <a:endParaRPr lang="da-DK" sz="900" dirty="0"/>
          </a:p>
        </p:txBody>
      </p:sp>
      <p:sp>
        <p:nvSpPr>
          <p:cNvPr id="60" name="Tekstboks 59"/>
          <p:cNvSpPr txBox="1"/>
          <p:nvPr/>
        </p:nvSpPr>
        <p:spPr>
          <a:xfrm>
            <a:off x="3427574" y="4033766"/>
            <a:ext cx="6719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FU-møde</a:t>
            </a:r>
            <a:endParaRPr lang="da-DK" sz="900" dirty="0"/>
          </a:p>
        </p:txBody>
      </p:sp>
      <p:sp>
        <p:nvSpPr>
          <p:cNvPr id="61" name="Tekstboks 60"/>
          <p:cNvSpPr txBox="1"/>
          <p:nvPr/>
        </p:nvSpPr>
        <p:spPr>
          <a:xfrm>
            <a:off x="5186347" y="211458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Handicaprådsmøde</a:t>
            </a:r>
            <a:endParaRPr lang="da-DK" sz="900" dirty="0"/>
          </a:p>
        </p:txBody>
      </p:sp>
      <p:sp>
        <p:nvSpPr>
          <p:cNvPr id="62" name="Tekstboks 61"/>
          <p:cNvSpPr txBox="1"/>
          <p:nvPr/>
        </p:nvSpPr>
        <p:spPr>
          <a:xfrm>
            <a:off x="5881488" y="2513548"/>
            <a:ext cx="13837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dirty="0" smtClean="0"/>
              <a:t>Stand på Forårsmesse </a:t>
            </a:r>
          </a:p>
          <a:p>
            <a:r>
              <a:rPr lang="da-DK" sz="900" dirty="0" smtClean="0"/>
              <a:t>31. Marts – 2. april</a:t>
            </a:r>
          </a:p>
          <a:p>
            <a:endParaRPr lang="da-DK" sz="900" dirty="0"/>
          </a:p>
          <a:p>
            <a:r>
              <a:rPr lang="da-DK" sz="900" dirty="0"/>
              <a:t>Handicaprådsmøde</a:t>
            </a:r>
            <a:endParaRPr lang="en-GB" sz="900" dirty="0"/>
          </a:p>
          <a:p>
            <a:endParaRPr lang="da-DK" sz="900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011" y="4673445"/>
            <a:ext cx="434184" cy="313023"/>
          </a:xfrm>
          <a:prstGeom prst="rect">
            <a:avLst/>
          </a:prstGeom>
        </p:spPr>
      </p:pic>
      <p:sp>
        <p:nvSpPr>
          <p:cNvPr id="63" name="Tekstboks 26"/>
          <p:cNvSpPr txBox="1"/>
          <p:nvPr/>
        </p:nvSpPr>
        <p:spPr>
          <a:xfrm>
            <a:off x="3943333" y="1870580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9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41" y="1821654"/>
            <a:ext cx="297517" cy="408802"/>
          </a:xfrm>
          <a:prstGeom prst="rect">
            <a:avLst/>
          </a:prstGeom>
        </p:spPr>
      </p:pic>
      <p:pic>
        <p:nvPicPr>
          <p:cNvPr id="17" name="Picture 2" descr="http://www.handicap.dk/media/1014/dh-logo-cmyk-271112.png?width=155&amp;height=65&amp;mode=max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465" y="3009918"/>
            <a:ext cx="989295" cy="45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8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EFKM">
      <a:dk1>
        <a:srgbClr val="000000"/>
      </a:dk1>
      <a:lt1>
        <a:sysClr val="window" lastClr="FFFFFF"/>
      </a:lt1>
      <a:dk2>
        <a:srgbClr val="1F497D"/>
      </a:dk2>
      <a:lt2>
        <a:srgbClr val="1DE2CD"/>
      </a:lt2>
      <a:accent1>
        <a:srgbClr val="0097A7"/>
      </a:accent1>
      <a:accent2>
        <a:srgbClr val="045C65"/>
      </a:accent2>
      <a:accent3>
        <a:srgbClr val="FF5252"/>
      </a:accent3>
      <a:accent4>
        <a:srgbClr val="673AB7"/>
      </a:accent4>
      <a:accent5>
        <a:srgbClr val="0C2D83"/>
      </a:accent5>
      <a:accent6>
        <a:srgbClr val="0091EA"/>
      </a:accent6>
      <a:hlink>
        <a:srgbClr val="0000FF"/>
      </a:hlink>
      <a:folHlink>
        <a:srgbClr val="800080"/>
      </a:folHlink>
    </a:clrScheme>
    <a:fontScheme name="EFK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757</TotalTime>
  <Words>76</Words>
  <Application>Microsoft Office PowerPoint</Application>
  <PresentationFormat>Brugerdefineret</PresentationFormat>
  <Paragraphs>64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PowerPoint</vt:lpstr>
      <vt:lpstr>PowerPoint-præsentation</vt:lpstr>
    </vt:vector>
  </TitlesOfParts>
  <Company>Statens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Tode</dc:creator>
  <cp:lastModifiedBy>Louise Vistisen  / Region Nordjylland</cp:lastModifiedBy>
  <cp:revision>91</cp:revision>
  <cp:lastPrinted>2016-01-14T14:30:48Z</cp:lastPrinted>
  <dcterms:created xsi:type="dcterms:W3CDTF">2016-01-11T15:06:30Z</dcterms:created>
  <dcterms:modified xsi:type="dcterms:W3CDTF">2017-02-08T07:46:59Z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